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2" r:id="rId3"/>
    <p:sldId id="271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4"/>
    <p:restoredTop sz="94674"/>
  </p:normalViewPr>
  <p:slideViewPr>
    <p:cSldViewPr snapToGrid="0" snapToObjects="1">
      <p:cViewPr varScale="1">
        <p:scale>
          <a:sx n="130" d="100"/>
          <a:sy n="130" d="100"/>
        </p:scale>
        <p:origin x="200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>
            <a:alphaModFix amt="35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9847CA93-9899-48F1-AE0E-22D2DD10369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7987"/>
            <a:ext cx="2905274" cy="53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C2BD7C8C-B787-4632-AA3C-84330D3597C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7987"/>
            <a:ext cx="2905274" cy="53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6CDF94E2-7494-4678-954C-9316721DD3E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7987"/>
            <a:ext cx="2905274" cy="53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>
            <a:alphaModFix amt="70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DB5E6C-983F-AE4C-9927-D12CE1096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F31CFE-F002-6B4A-BB5F-EB70A327F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6CC8FD-B98D-C64F-9D1B-B8437CD2CA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C3A292F-2DE5-8049-9102-BDEED71BD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427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C1899-0AC0-FE4F-8AF9-C494782984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3DC39D-8762-074F-9B31-466D2C4F0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599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207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105</cp:revision>
  <dcterms:created xsi:type="dcterms:W3CDTF">2019-04-15T05:44:00Z</dcterms:created>
  <dcterms:modified xsi:type="dcterms:W3CDTF">2020-09-09T11:02:31Z</dcterms:modified>
</cp:coreProperties>
</file>